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3"/>
  </p:notesMasterIdLst>
  <p:handoutMasterIdLst>
    <p:handoutMasterId r:id="rId24"/>
  </p:handoutMasterIdLst>
  <p:sldIdLst>
    <p:sldId id="262" r:id="rId5"/>
    <p:sldId id="575" r:id="rId6"/>
    <p:sldId id="634" r:id="rId7"/>
    <p:sldId id="707" r:id="rId8"/>
    <p:sldId id="697" r:id="rId9"/>
    <p:sldId id="708" r:id="rId10"/>
    <p:sldId id="709" r:id="rId11"/>
    <p:sldId id="710" r:id="rId12"/>
    <p:sldId id="711" r:id="rId13"/>
    <p:sldId id="712" r:id="rId14"/>
    <p:sldId id="713" r:id="rId15"/>
    <p:sldId id="714" r:id="rId16"/>
    <p:sldId id="715" r:id="rId17"/>
    <p:sldId id="716" r:id="rId18"/>
    <p:sldId id="717" r:id="rId19"/>
    <p:sldId id="718" r:id="rId20"/>
    <p:sldId id="719" r:id="rId21"/>
    <p:sldId id="72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A7DAF-2E72-49E3-A09E-BCBF4945D1C3}" v="565" dt="2021-05-29T16:00:59.905"/>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74" d="100"/>
          <a:sy n="74" d="100"/>
        </p:scale>
        <p:origin x="77" y="44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BD1A7DAF-2E72-49E3-A09E-BCBF4945D1C3}"/>
    <pc:docChg chg="custSel addSld delSld modSld">
      <pc:chgData name="Ed Godfrey" userId="61aa7c48ee0e3db0" providerId="LiveId" clId="{BD1A7DAF-2E72-49E3-A09E-BCBF4945D1C3}" dt="2021-05-29T16:01:12.118" v="1130" actId="20577"/>
      <pc:docMkLst>
        <pc:docMk/>
      </pc:docMkLst>
      <pc:sldChg chg="modSp mod">
        <pc:chgData name="Ed Godfrey" userId="61aa7c48ee0e3db0" providerId="LiveId" clId="{BD1A7DAF-2E72-49E3-A09E-BCBF4945D1C3}" dt="2021-05-29T16:01:12.118" v="1130" actId="20577"/>
        <pc:sldMkLst>
          <pc:docMk/>
          <pc:sldMk cId="115858616" sldId="262"/>
        </pc:sldMkLst>
        <pc:spChg chg="mod">
          <ac:chgData name="Ed Godfrey" userId="61aa7c48ee0e3db0" providerId="LiveId" clId="{BD1A7DAF-2E72-49E3-A09E-BCBF4945D1C3}" dt="2021-05-29T15:29:27.257" v="60" actId="20577"/>
          <ac:spMkLst>
            <pc:docMk/>
            <pc:sldMk cId="115858616" sldId="262"/>
            <ac:spMk id="2" creationId="{B3DBC5A5-A655-4396-885E-7E23D933771C}"/>
          </ac:spMkLst>
        </pc:spChg>
        <pc:spChg chg="mod">
          <ac:chgData name="Ed Godfrey" userId="61aa7c48ee0e3db0" providerId="LiveId" clId="{BD1A7DAF-2E72-49E3-A09E-BCBF4945D1C3}" dt="2021-05-29T16:01:12.118" v="1130" actId="20577"/>
          <ac:spMkLst>
            <pc:docMk/>
            <pc:sldMk cId="115858616" sldId="262"/>
            <ac:spMk id="7" creationId="{FEAFAAE1-9210-4085-A7EF-A8BF279E5D22}"/>
          </ac:spMkLst>
        </pc:spChg>
      </pc:sldChg>
      <pc:sldChg chg="modSp mod modAnim">
        <pc:chgData name="Ed Godfrey" userId="61aa7c48ee0e3db0" providerId="LiveId" clId="{BD1A7DAF-2E72-49E3-A09E-BCBF4945D1C3}" dt="2021-05-29T15:32:09.324" v="85"/>
        <pc:sldMkLst>
          <pc:docMk/>
          <pc:sldMk cId="1684951524" sldId="575"/>
        </pc:sldMkLst>
        <pc:spChg chg="mod">
          <ac:chgData name="Ed Godfrey" userId="61aa7c48ee0e3db0" providerId="LiveId" clId="{BD1A7DAF-2E72-49E3-A09E-BCBF4945D1C3}" dt="2021-05-29T15:31:47.534" v="77" actId="313"/>
          <ac:spMkLst>
            <pc:docMk/>
            <pc:sldMk cId="1684951524" sldId="575"/>
            <ac:spMk id="2" creationId="{F75B297A-DDE0-4C5C-8AB4-BF625BBFCBDA}"/>
          </ac:spMkLst>
        </pc:spChg>
        <pc:spChg chg="mod">
          <ac:chgData name="Ed Godfrey" userId="61aa7c48ee0e3db0" providerId="LiveId" clId="{BD1A7DAF-2E72-49E3-A09E-BCBF4945D1C3}" dt="2021-05-29T15:31:40.649" v="63" actId="255"/>
          <ac:spMkLst>
            <pc:docMk/>
            <pc:sldMk cId="1684951524" sldId="575"/>
            <ac:spMk id="4" creationId="{E608B9D8-1865-4B62-B899-A104A5E7156F}"/>
          </ac:spMkLst>
        </pc:spChg>
      </pc:sldChg>
      <pc:sldChg chg="modSp mod modAnim">
        <pc:chgData name="Ed Godfrey" userId="61aa7c48ee0e3db0" providerId="LiveId" clId="{BD1A7DAF-2E72-49E3-A09E-BCBF4945D1C3}" dt="2021-05-29T15:33:52.771" v="111"/>
        <pc:sldMkLst>
          <pc:docMk/>
          <pc:sldMk cId="3472066449" sldId="634"/>
        </pc:sldMkLst>
        <pc:spChg chg="mod">
          <ac:chgData name="Ed Godfrey" userId="61aa7c48ee0e3db0" providerId="LiveId" clId="{BD1A7DAF-2E72-49E3-A09E-BCBF4945D1C3}" dt="2021-05-29T15:33:09.250" v="97" actId="20577"/>
          <ac:spMkLst>
            <pc:docMk/>
            <pc:sldMk cId="3472066449" sldId="634"/>
            <ac:spMk id="2" creationId="{F75B297A-DDE0-4C5C-8AB4-BF625BBFCBDA}"/>
          </ac:spMkLst>
        </pc:spChg>
        <pc:spChg chg="mod">
          <ac:chgData name="Ed Godfrey" userId="61aa7c48ee0e3db0" providerId="LiveId" clId="{BD1A7DAF-2E72-49E3-A09E-BCBF4945D1C3}" dt="2021-05-29T15:33:40.090" v="103" actId="20577"/>
          <ac:spMkLst>
            <pc:docMk/>
            <pc:sldMk cId="3472066449" sldId="634"/>
            <ac:spMk id="4" creationId="{E608B9D8-1865-4B62-B899-A104A5E7156F}"/>
          </ac:spMkLst>
        </pc:spChg>
      </pc:sldChg>
      <pc:sldChg chg="delSp modSp mod delAnim">
        <pc:chgData name="Ed Godfrey" userId="61aa7c48ee0e3db0" providerId="LiveId" clId="{BD1A7DAF-2E72-49E3-A09E-BCBF4945D1C3}" dt="2021-05-29T15:41:41.170" v="451" actId="255"/>
        <pc:sldMkLst>
          <pc:docMk/>
          <pc:sldMk cId="2322126919" sldId="697"/>
        </pc:sldMkLst>
        <pc:spChg chg="mod">
          <ac:chgData name="Ed Godfrey" userId="61aa7c48ee0e3db0" providerId="LiveId" clId="{BD1A7DAF-2E72-49E3-A09E-BCBF4945D1C3}" dt="2021-05-29T15:38:33.899" v="229" actId="313"/>
          <ac:spMkLst>
            <pc:docMk/>
            <pc:sldMk cId="2322126919" sldId="697"/>
            <ac:spMk id="2" creationId="{F75B297A-DDE0-4C5C-8AB4-BF625BBFCBDA}"/>
          </ac:spMkLst>
        </pc:spChg>
        <pc:spChg chg="mod">
          <ac:chgData name="Ed Godfrey" userId="61aa7c48ee0e3db0" providerId="LiveId" clId="{BD1A7DAF-2E72-49E3-A09E-BCBF4945D1C3}" dt="2021-05-29T15:41:34.892" v="450" actId="255"/>
          <ac:spMkLst>
            <pc:docMk/>
            <pc:sldMk cId="2322126919" sldId="697"/>
            <ac:spMk id="4" creationId="{E608B9D8-1865-4B62-B899-A104A5E7156F}"/>
          </ac:spMkLst>
        </pc:spChg>
        <pc:spChg chg="mod">
          <ac:chgData name="Ed Godfrey" userId="61aa7c48ee0e3db0" providerId="LiveId" clId="{BD1A7DAF-2E72-49E3-A09E-BCBF4945D1C3}" dt="2021-05-29T15:41:41.170" v="451" actId="255"/>
          <ac:spMkLst>
            <pc:docMk/>
            <pc:sldMk cId="2322126919" sldId="697"/>
            <ac:spMk id="5" creationId="{7BD1BE03-215E-4A89-BE43-B75999D0E2AD}"/>
          </ac:spMkLst>
        </pc:spChg>
        <pc:spChg chg="del mod">
          <ac:chgData name="Ed Godfrey" userId="61aa7c48ee0e3db0" providerId="LiveId" clId="{BD1A7DAF-2E72-49E3-A09E-BCBF4945D1C3}" dt="2021-05-29T15:40:33.724" v="415" actId="21"/>
          <ac:spMkLst>
            <pc:docMk/>
            <pc:sldMk cId="2322126919" sldId="697"/>
            <ac:spMk id="6" creationId="{F1F0641A-C023-4D01-97B6-1BF2943CD77A}"/>
          </ac:spMkLst>
        </pc:spChg>
      </pc:sldChg>
      <pc:sldChg chg="del">
        <pc:chgData name="Ed Godfrey" userId="61aa7c48ee0e3db0" providerId="LiveId" clId="{BD1A7DAF-2E72-49E3-A09E-BCBF4945D1C3}" dt="2021-05-29T16:00:49.966" v="1120" actId="47"/>
        <pc:sldMkLst>
          <pc:docMk/>
          <pc:sldMk cId="105315404" sldId="701"/>
        </pc:sldMkLst>
      </pc:sldChg>
      <pc:sldChg chg="del">
        <pc:chgData name="Ed Godfrey" userId="61aa7c48ee0e3db0" providerId="LiveId" clId="{BD1A7DAF-2E72-49E3-A09E-BCBF4945D1C3}" dt="2021-05-29T16:00:50.884" v="1121" actId="47"/>
        <pc:sldMkLst>
          <pc:docMk/>
          <pc:sldMk cId="4264173601" sldId="702"/>
        </pc:sldMkLst>
      </pc:sldChg>
      <pc:sldChg chg="del">
        <pc:chgData name="Ed Godfrey" userId="61aa7c48ee0e3db0" providerId="LiveId" clId="{BD1A7DAF-2E72-49E3-A09E-BCBF4945D1C3}" dt="2021-05-29T16:00:51.508" v="1122" actId="47"/>
        <pc:sldMkLst>
          <pc:docMk/>
          <pc:sldMk cId="3008909730" sldId="703"/>
        </pc:sldMkLst>
      </pc:sldChg>
      <pc:sldChg chg="del">
        <pc:chgData name="Ed Godfrey" userId="61aa7c48ee0e3db0" providerId="LiveId" clId="{BD1A7DAF-2E72-49E3-A09E-BCBF4945D1C3}" dt="2021-05-29T16:00:51.971" v="1123" actId="47"/>
        <pc:sldMkLst>
          <pc:docMk/>
          <pc:sldMk cId="3297925071" sldId="704"/>
        </pc:sldMkLst>
      </pc:sldChg>
      <pc:sldChg chg="del">
        <pc:chgData name="Ed Godfrey" userId="61aa7c48ee0e3db0" providerId="LiveId" clId="{BD1A7DAF-2E72-49E3-A09E-BCBF4945D1C3}" dt="2021-05-29T16:00:52.356" v="1124" actId="47"/>
        <pc:sldMkLst>
          <pc:docMk/>
          <pc:sldMk cId="837871203" sldId="705"/>
        </pc:sldMkLst>
      </pc:sldChg>
      <pc:sldChg chg="del">
        <pc:chgData name="Ed Godfrey" userId="61aa7c48ee0e3db0" providerId="LiveId" clId="{BD1A7DAF-2E72-49E3-A09E-BCBF4945D1C3}" dt="2021-05-29T16:00:52.957" v="1125" actId="47"/>
        <pc:sldMkLst>
          <pc:docMk/>
          <pc:sldMk cId="4288885874" sldId="706"/>
        </pc:sldMkLst>
      </pc:sldChg>
      <pc:sldChg chg="modSp add mod">
        <pc:chgData name="Ed Godfrey" userId="61aa7c48ee0e3db0" providerId="LiveId" clId="{BD1A7DAF-2E72-49E3-A09E-BCBF4945D1C3}" dt="2021-05-29T15:37:26.565" v="204" actId="113"/>
        <pc:sldMkLst>
          <pc:docMk/>
          <pc:sldMk cId="431437998" sldId="707"/>
        </pc:sldMkLst>
        <pc:spChg chg="mod">
          <ac:chgData name="Ed Godfrey" userId="61aa7c48ee0e3db0" providerId="LiveId" clId="{BD1A7DAF-2E72-49E3-A09E-BCBF4945D1C3}" dt="2021-05-29T15:37:10.587" v="203" actId="20577"/>
          <ac:spMkLst>
            <pc:docMk/>
            <pc:sldMk cId="431437998" sldId="707"/>
            <ac:spMk id="2" creationId="{F75B297A-DDE0-4C5C-8AB4-BF625BBFCBDA}"/>
          </ac:spMkLst>
        </pc:spChg>
        <pc:spChg chg="mod">
          <ac:chgData name="Ed Godfrey" userId="61aa7c48ee0e3db0" providerId="LiveId" clId="{BD1A7DAF-2E72-49E3-A09E-BCBF4945D1C3}" dt="2021-05-29T15:37:26.565" v="204" actId="113"/>
          <ac:spMkLst>
            <pc:docMk/>
            <pc:sldMk cId="431437998" sldId="707"/>
            <ac:spMk id="4" creationId="{E608B9D8-1865-4B62-B899-A104A5E7156F}"/>
          </ac:spMkLst>
        </pc:spChg>
      </pc:sldChg>
      <pc:sldChg chg="modSp add mod">
        <pc:chgData name="Ed Godfrey" userId="61aa7c48ee0e3db0" providerId="LiveId" clId="{BD1A7DAF-2E72-49E3-A09E-BCBF4945D1C3}" dt="2021-05-29T15:41:20.942" v="449" actId="6549"/>
        <pc:sldMkLst>
          <pc:docMk/>
          <pc:sldMk cId="1995603684" sldId="708"/>
        </pc:sldMkLst>
        <pc:spChg chg="mod">
          <ac:chgData name="Ed Godfrey" userId="61aa7c48ee0e3db0" providerId="LiveId" clId="{BD1A7DAF-2E72-49E3-A09E-BCBF4945D1C3}" dt="2021-05-29T15:41:20.942" v="449" actId="6549"/>
          <ac:spMkLst>
            <pc:docMk/>
            <pc:sldMk cId="1995603684" sldId="708"/>
            <ac:spMk id="2" creationId="{F75B297A-DDE0-4C5C-8AB4-BF625BBFCBDA}"/>
          </ac:spMkLst>
        </pc:spChg>
        <pc:spChg chg="mod">
          <ac:chgData name="Ed Godfrey" userId="61aa7c48ee0e3db0" providerId="LiveId" clId="{BD1A7DAF-2E72-49E3-A09E-BCBF4945D1C3}" dt="2021-05-29T15:41:15.061" v="419" actId="255"/>
          <ac:spMkLst>
            <pc:docMk/>
            <pc:sldMk cId="1995603684" sldId="708"/>
            <ac:spMk id="4" creationId="{E608B9D8-1865-4B62-B899-A104A5E7156F}"/>
          </ac:spMkLst>
        </pc:spChg>
      </pc:sldChg>
      <pc:sldChg chg="modSp add mod">
        <pc:chgData name="Ed Godfrey" userId="61aa7c48ee0e3db0" providerId="LiveId" clId="{BD1A7DAF-2E72-49E3-A09E-BCBF4945D1C3}" dt="2021-05-29T15:42:28.123" v="465" actId="20577"/>
        <pc:sldMkLst>
          <pc:docMk/>
          <pc:sldMk cId="4214123623" sldId="709"/>
        </pc:sldMkLst>
        <pc:spChg chg="mod">
          <ac:chgData name="Ed Godfrey" userId="61aa7c48ee0e3db0" providerId="LiveId" clId="{BD1A7DAF-2E72-49E3-A09E-BCBF4945D1C3}" dt="2021-05-29T15:42:28.123" v="465" actId="20577"/>
          <ac:spMkLst>
            <pc:docMk/>
            <pc:sldMk cId="4214123623" sldId="709"/>
            <ac:spMk id="2" creationId="{F75B297A-DDE0-4C5C-8AB4-BF625BBFCBDA}"/>
          </ac:spMkLst>
        </pc:spChg>
        <pc:spChg chg="mod">
          <ac:chgData name="Ed Godfrey" userId="61aa7c48ee0e3db0" providerId="LiveId" clId="{BD1A7DAF-2E72-49E3-A09E-BCBF4945D1C3}" dt="2021-05-29T15:42:23.965" v="456" actId="255"/>
          <ac:spMkLst>
            <pc:docMk/>
            <pc:sldMk cId="4214123623" sldId="709"/>
            <ac:spMk id="4" creationId="{E608B9D8-1865-4B62-B899-A104A5E7156F}"/>
          </ac:spMkLst>
        </pc:spChg>
      </pc:sldChg>
      <pc:sldChg chg="modSp add mod">
        <pc:chgData name="Ed Godfrey" userId="61aa7c48ee0e3db0" providerId="LiveId" clId="{BD1A7DAF-2E72-49E3-A09E-BCBF4945D1C3}" dt="2021-05-29T15:43:41.388" v="500" actId="20577"/>
        <pc:sldMkLst>
          <pc:docMk/>
          <pc:sldMk cId="2831773349" sldId="710"/>
        </pc:sldMkLst>
        <pc:spChg chg="mod">
          <ac:chgData name="Ed Godfrey" userId="61aa7c48ee0e3db0" providerId="LiveId" clId="{BD1A7DAF-2E72-49E3-A09E-BCBF4945D1C3}" dt="2021-05-29T15:43:41.388" v="500" actId="20577"/>
          <ac:spMkLst>
            <pc:docMk/>
            <pc:sldMk cId="2831773349" sldId="710"/>
            <ac:spMk id="2" creationId="{F75B297A-DDE0-4C5C-8AB4-BF625BBFCBDA}"/>
          </ac:spMkLst>
        </pc:spChg>
        <pc:spChg chg="mod">
          <ac:chgData name="Ed Godfrey" userId="61aa7c48ee0e3db0" providerId="LiveId" clId="{BD1A7DAF-2E72-49E3-A09E-BCBF4945D1C3}" dt="2021-05-29T15:43:32.016" v="476" actId="20577"/>
          <ac:spMkLst>
            <pc:docMk/>
            <pc:sldMk cId="2831773349" sldId="710"/>
            <ac:spMk id="4" creationId="{E608B9D8-1865-4B62-B899-A104A5E7156F}"/>
          </ac:spMkLst>
        </pc:spChg>
      </pc:sldChg>
      <pc:sldChg chg="modSp add mod modAnim">
        <pc:chgData name="Ed Godfrey" userId="61aa7c48ee0e3db0" providerId="LiveId" clId="{BD1A7DAF-2E72-49E3-A09E-BCBF4945D1C3}" dt="2021-05-29T15:46:13.199" v="621"/>
        <pc:sldMkLst>
          <pc:docMk/>
          <pc:sldMk cId="1756374229" sldId="711"/>
        </pc:sldMkLst>
        <pc:spChg chg="mod">
          <ac:chgData name="Ed Godfrey" userId="61aa7c48ee0e3db0" providerId="LiveId" clId="{BD1A7DAF-2E72-49E3-A09E-BCBF4945D1C3}" dt="2021-05-29T15:44:38.515" v="585" actId="114"/>
          <ac:spMkLst>
            <pc:docMk/>
            <pc:sldMk cId="1756374229" sldId="711"/>
            <ac:spMk id="4" creationId="{E608B9D8-1865-4B62-B899-A104A5E7156F}"/>
          </ac:spMkLst>
        </pc:spChg>
        <pc:spChg chg="mod">
          <ac:chgData name="Ed Godfrey" userId="61aa7c48ee0e3db0" providerId="LiveId" clId="{BD1A7DAF-2E72-49E3-A09E-BCBF4945D1C3}" dt="2021-05-29T15:45:33.317" v="618" actId="113"/>
          <ac:spMkLst>
            <pc:docMk/>
            <pc:sldMk cId="1756374229" sldId="711"/>
            <ac:spMk id="5" creationId="{7BD1BE03-215E-4A89-BE43-B75999D0E2AD}"/>
          </ac:spMkLst>
        </pc:spChg>
      </pc:sldChg>
      <pc:sldChg chg="modSp add mod modAnim">
        <pc:chgData name="Ed Godfrey" userId="61aa7c48ee0e3db0" providerId="LiveId" clId="{BD1A7DAF-2E72-49E3-A09E-BCBF4945D1C3}" dt="2021-05-29T15:48:04.199" v="671" actId="255"/>
        <pc:sldMkLst>
          <pc:docMk/>
          <pc:sldMk cId="3207453048" sldId="712"/>
        </pc:sldMkLst>
        <pc:spChg chg="mod">
          <ac:chgData name="Ed Godfrey" userId="61aa7c48ee0e3db0" providerId="LiveId" clId="{BD1A7DAF-2E72-49E3-A09E-BCBF4945D1C3}" dt="2021-05-29T15:47:32.197" v="665" actId="20577"/>
          <ac:spMkLst>
            <pc:docMk/>
            <pc:sldMk cId="3207453048" sldId="712"/>
            <ac:spMk id="4" creationId="{E608B9D8-1865-4B62-B899-A104A5E7156F}"/>
          </ac:spMkLst>
        </pc:spChg>
        <pc:spChg chg="mod">
          <ac:chgData name="Ed Godfrey" userId="61aa7c48ee0e3db0" providerId="LiveId" clId="{BD1A7DAF-2E72-49E3-A09E-BCBF4945D1C3}" dt="2021-05-29T15:48:04.199" v="671" actId="255"/>
          <ac:spMkLst>
            <pc:docMk/>
            <pc:sldMk cId="3207453048" sldId="712"/>
            <ac:spMk id="5" creationId="{7BD1BE03-215E-4A89-BE43-B75999D0E2AD}"/>
          </ac:spMkLst>
        </pc:spChg>
      </pc:sldChg>
      <pc:sldChg chg="modSp add mod modAnim">
        <pc:chgData name="Ed Godfrey" userId="61aa7c48ee0e3db0" providerId="LiveId" clId="{BD1A7DAF-2E72-49E3-A09E-BCBF4945D1C3}" dt="2021-05-29T15:49:58.170" v="782" actId="255"/>
        <pc:sldMkLst>
          <pc:docMk/>
          <pc:sldMk cId="2102607805" sldId="713"/>
        </pc:sldMkLst>
        <pc:spChg chg="mod">
          <ac:chgData name="Ed Godfrey" userId="61aa7c48ee0e3db0" providerId="LiveId" clId="{BD1A7DAF-2E72-49E3-A09E-BCBF4945D1C3}" dt="2021-05-29T15:49:32.058" v="776" actId="313"/>
          <ac:spMkLst>
            <pc:docMk/>
            <pc:sldMk cId="2102607805" sldId="713"/>
            <ac:spMk id="4" creationId="{E608B9D8-1865-4B62-B899-A104A5E7156F}"/>
          </ac:spMkLst>
        </pc:spChg>
        <pc:spChg chg="mod">
          <ac:chgData name="Ed Godfrey" userId="61aa7c48ee0e3db0" providerId="LiveId" clId="{BD1A7DAF-2E72-49E3-A09E-BCBF4945D1C3}" dt="2021-05-29T15:49:58.170" v="782" actId="255"/>
          <ac:spMkLst>
            <pc:docMk/>
            <pc:sldMk cId="2102607805" sldId="713"/>
            <ac:spMk id="5" creationId="{7BD1BE03-215E-4A89-BE43-B75999D0E2AD}"/>
          </ac:spMkLst>
        </pc:spChg>
      </pc:sldChg>
      <pc:sldChg chg="modSp add mod">
        <pc:chgData name="Ed Godfrey" userId="61aa7c48ee0e3db0" providerId="LiveId" clId="{BD1A7DAF-2E72-49E3-A09E-BCBF4945D1C3}" dt="2021-05-29T15:51:33.653" v="816" actId="20577"/>
        <pc:sldMkLst>
          <pc:docMk/>
          <pc:sldMk cId="2138717836" sldId="714"/>
        </pc:sldMkLst>
        <pc:spChg chg="mod">
          <ac:chgData name="Ed Godfrey" userId="61aa7c48ee0e3db0" providerId="LiveId" clId="{BD1A7DAF-2E72-49E3-A09E-BCBF4945D1C3}" dt="2021-05-29T15:51:33.653" v="816" actId="20577"/>
          <ac:spMkLst>
            <pc:docMk/>
            <pc:sldMk cId="2138717836" sldId="714"/>
            <ac:spMk id="2" creationId="{F75B297A-DDE0-4C5C-8AB4-BF625BBFCBDA}"/>
          </ac:spMkLst>
        </pc:spChg>
        <pc:spChg chg="mod">
          <ac:chgData name="Ed Godfrey" userId="61aa7c48ee0e3db0" providerId="LiveId" clId="{BD1A7DAF-2E72-49E3-A09E-BCBF4945D1C3}" dt="2021-05-29T15:51:26.638" v="800" actId="113"/>
          <ac:spMkLst>
            <pc:docMk/>
            <pc:sldMk cId="2138717836" sldId="714"/>
            <ac:spMk id="4" creationId="{E608B9D8-1865-4B62-B899-A104A5E7156F}"/>
          </ac:spMkLst>
        </pc:spChg>
      </pc:sldChg>
      <pc:sldChg chg="add">
        <pc:chgData name="Ed Godfrey" userId="61aa7c48ee0e3db0" providerId="LiveId" clId="{BD1A7DAF-2E72-49E3-A09E-BCBF4945D1C3}" dt="2021-05-29T15:53:40.553" v="817"/>
        <pc:sldMkLst>
          <pc:docMk/>
          <pc:sldMk cId="3416426599" sldId="715"/>
        </pc:sldMkLst>
      </pc:sldChg>
      <pc:sldChg chg="modSp add mod">
        <pc:chgData name="Ed Godfrey" userId="61aa7c48ee0e3db0" providerId="LiveId" clId="{BD1A7DAF-2E72-49E3-A09E-BCBF4945D1C3}" dt="2021-05-29T15:55:02.912" v="871" actId="255"/>
        <pc:sldMkLst>
          <pc:docMk/>
          <pc:sldMk cId="1266199359" sldId="716"/>
        </pc:sldMkLst>
        <pc:spChg chg="mod">
          <ac:chgData name="Ed Godfrey" userId="61aa7c48ee0e3db0" providerId="LiveId" clId="{BD1A7DAF-2E72-49E3-A09E-BCBF4945D1C3}" dt="2021-05-29T15:54:53.332" v="870" actId="313"/>
          <ac:spMkLst>
            <pc:docMk/>
            <pc:sldMk cId="1266199359" sldId="716"/>
            <ac:spMk id="2" creationId="{F75B297A-DDE0-4C5C-8AB4-BF625BBFCBDA}"/>
          </ac:spMkLst>
        </pc:spChg>
        <pc:spChg chg="mod">
          <ac:chgData name="Ed Godfrey" userId="61aa7c48ee0e3db0" providerId="LiveId" clId="{BD1A7DAF-2E72-49E3-A09E-BCBF4945D1C3}" dt="2021-05-29T15:55:02.912" v="871" actId="255"/>
          <ac:spMkLst>
            <pc:docMk/>
            <pc:sldMk cId="1266199359" sldId="716"/>
            <ac:spMk id="4" creationId="{E608B9D8-1865-4B62-B899-A104A5E7156F}"/>
          </ac:spMkLst>
        </pc:spChg>
      </pc:sldChg>
      <pc:sldChg chg="modSp add mod modAnim">
        <pc:chgData name="Ed Godfrey" userId="61aa7c48ee0e3db0" providerId="LiveId" clId="{BD1A7DAF-2E72-49E3-A09E-BCBF4945D1C3}" dt="2021-05-29T15:56:59.618" v="993"/>
        <pc:sldMkLst>
          <pc:docMk/>
          <pc:sldMk cId="1600116690" sldId="717"/>
        </pc:sldMkLst>
        <pc:spChg chg="mod">
          <ac:chgData name="Ed Godfrey" userId="61aa7c48ee0e3db0" providerId="LiveId" clId="{BD1A7DAF-2E72-49E3-A09E-BCBF4945D1C3}" dt="2021-05-29T15:56:28.537" v="976" actId="20577"/>
          <ac:spMkLst>
            <pc:docMk/>
            <pc:sldMk cId="1600116690" sldId="717"/>
            <ac:spMk id="4" creationId="{E608B9D8-1865-4B62-B899-A104A5E7156F}"/>
          </ac:spMkLst>
        </pc:spChg>
        <pc:spChg chg="mod">
          <ac:chgData name="Ed Godfrey" userId="61aa7c48ee0e3db0" providerId="LiveId" clId="{BD1A7DAF-2E72-49E3-A09E-BCBF4945D1C3}" dt="2021-05-29T15:56:51.051" v="991" actId="1035"/>
          <ac:spMkLst>
            <pc:docMk/>
            <pc:sldMk cId="1600116690" sldId="717"/>
            <ac:spMk id="5" creationId="{7BD1BE03-215E-4A89-BE43-B75999D0E2AD}"/>
          </ac:spMkLst>
        </pc:spChg>
      </pc:sldChg>
      <pc:sldChg chg="modSp add mod">
        <pc:chgData name="Ed Godfrey" userId="61aa7c48ee0e3db0" providerId="LiveId" clId="{BD1A7DAF-2E72-49E3-A09E-BCBF4945D1C3}" dt="2021-05-29T15:58:40.501" v="1020" actId="20577"/>
        <pc:sldMkLst>
          <pc:docMk/>
          <pc:sldMk cId="803287631" sldId="718"/>
        </pc:sldMkLst>
        <pc:spChg chg="mod">
          <ac:chgData name="Ed Godfrey" userId="61aa7c48ee0e3db0" providerId="LiveId" clId="{BD1A7DAF-2E72-49E3-A09E-BCBF4945D1C3}" dt="2021-05-29T15:58:40.501" v="1020" actId="20577"/>
          <ac:spMkLst>
            <pc:docMk/>
            <pc:sldMk cId="803287631" sldId="718"/>
            <ac:spMk id="2" creationId="{F75B297A-DDE0-4C5C-8AB4-BF625BBFCBDA}"/>
          </ac:spMkLst>
        </pc:spChg>
        <pc:spChg chg="mod">
          <ac:chgData name="Ed Godfrey" userId="61aa7c48ee0e3db0" providerId="LiveId" clId="{BD1A7DAF-2E72-49E3-A09E-BCBF4945D1C3}" dt="2021-05-29T15:58:33.977" v="1003" actId="20577"/>
          <ac:spMkLst>
            <pc:docMk/>
            <pc:sldMk cId="803287631" sldId="718"/>
            <ac:spMk id="4" creationId="{E608B9D8-1865-4B62-B899-A104A5E7156F}"/>
          </ac:spMkLst>
        </pc:spChg>
      </pc:sldChg>
      <pc:sldChg chg="modSp add mod modAnim">
        <pc:chgData name="Ed Godfrey" userId="61aa7c48ee0e3db0" providerId="LiveId" clId="{BD1A7DAF-2E72-49E3-A09E-BCBF4945D1C3}" dt="2021-05-29T16:00:26.728" v="1119" actId="123"/>
        <pc:sldMkLst>
          <pc:docMk/>
          <pc:sldMk cId="3453501392" sldId="719"/>
        </pc:sldMkLst>
        <pc:spChg chg="mod">
          <ac:chgData name="Ed Godfrey" userId="61aa7c48ee0e3db0" providerId="LiveId" clId="{BD1A7DAF-2E72-49E3-A09E-BCBF4945D1C3}" dt="2021-05-29T15:59:47.901" v="1103" actId="20577"/>
          <ac:spMkLst>
            <pc:docMk/>
            <pc:sldMk cId="3453501392" sldId="719"/>
            <ac:spMk id="4" creationId="{E608B9D8-1865-4B62-B899-A104A5E7156F}"/>
          </ac:spMkLst>
        </pc:spChg>
        <pc:spChg chg="mod">
          <ac:chgData name="Ed Godfrey" userId="61aa7c48ee0e3db0" providerId="LiveId" clId="{BD1A7DAF-2E72-49E3-A09E-BCBF4945D1C3}" dt="2021-05-29T16:00:26.728" v="1119" actId="123"/>
          <ac:spMkLst>
            <pc:docMk/>
            <pc:sldMk cId="3453501392" sldId="719"/>
            <ac:spMk id="5" creationId="{7BD1BE03-215E-4A89-BE43-B75999D0E2AD}"/>
          </ac:spMkLst>
        </pc:spChg>
      </pc:sldChg>
      <pc:sldChg chg="modSp add mod setBg">
        <pc:chgData name="Ed Godfrey" userId="61aa7c48ee0e3db0" providerId="LiveId" clId="{BD1A7DAF-2E72-49E3-A09E-BCBF4945D1C3}" dt="2021-05-29T16:01:06.189" v="1128" actId="20577"/>
        <pc:sldMkLst>
          <pc:docMk/>
          <pc:sldMk cId="3748631916" sldId="720"/>
        </pc:sldMkLst>
        <pc:spChg chg="mod">
          <ac:chgData name="Ed Godfrey" userId="61aa7c48ee0e3db0" providerId="LiveId" clId="{BD1A7DAF-2E72-49E3-A09E-BCBF4945D1C3}" dt="2021-05-29T16:01:06.189" v="1128" actId="20577"/>
          <ac:spMkLst>
            <pc:docMk/>
            <pc:sldMk cId="3748631916" sldId="720"/>
            <ac:spMk id="7" creationId="{FEAFAAE1-9210-4085-A7EF-A8BF279E5D2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5/29/2021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5/29/2021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25553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406634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354099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3761525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288305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16</a:t>
            </a:fld>
            <a:endParaRPr lang="en-US" dirty="0"/>
          </a:p>
        </p:txBody>
      </p:sp>
    </p:spTree>
    <p:extLst>
      <p:ext uri="{BB962C8B-B14F-4D97-AF65-F5344CB8AC3E}">
        <p14:creationId xmlns:p14="http://schemas.microsoft.com/office/powerpoint/2010/main" val="134248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17</a:t>
            </a:fld>
            <a:endParaRPr lang="en-US" dirty="0"/>
          </a:p>
        </p:txBody>
      </p:sp>
    </p:spTree>
    <p:extLst>
      <p:ext uri="{BB962C8B-B14F-4D97-AF65-F5344CB8AC3E}">
        <p14:creationId xmlns:p14="http://schemas.microsoft.com/office/powerpoint/2010/main" val="267157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17004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6683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87293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12628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58981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271104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30816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5/29/2021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5/29/2021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5/29/2021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5/29/2021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5/29/2021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5/29/2021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5/29/2021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5/29/2021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5/29/2021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5/29/2021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5/29/2021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5/29/2021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‘So What’ of Titus</a:t>
            </a:r>
          </a:p>
          <a:p>
            <a:pPr algn="ctr"/>
            <a:r>
              <a:rPr lang="en-US" sz="2800" i="1" dirty="0">
                <a:latin typeface="Avenir Next LT Pro" panose="020B0504020202020204" pitchFamily="34" charset="0"/>
              </a:rPr>
              <a:t>Conclusion</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t>
            </a:r>
            <a:r>
              <a:rPr lang="en-US" sz="1400">
                <a:latin typeface="Avenir Next LT Pro" panose="020B0504020202020204" pitchFamily="34" charset="0"/>
              </a:rPr>
              <a:t>May 30, </a:t>
            </a:r>
            <a:r>
              <a:rPr lang="en-US" sz="1400" dirty="0">
                <a:latin typeface="Avenir Next LT Pro" panose="020B0504020202020204" pitchFamily="34" charset="0"/>
              </a:rPr>
              <a:t>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384995"/>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adorns God (2:10)</a:t>
            </a:r>
          </a:p>
        </p:txBody>
      </p:sp>
      <p:sp>
        <p:nvSpPr>
          <p:cNvPr id="5" name="TextBox 4">
            <a:extLst>
              <a:ext uri="{FF2B5EF4-FFF2-40B4-BE49-F238E27FC236}">
                <a16:creationId xmlns:a16="http://schemas.microsoft.com/office/drawing/2014/main" id="{7BD1BE03-215E-4A89-BE43-B75999D0E2AD}"/>
              </a:ext>
            </a:extLst>
          </p:cNvPr>
          <p:cNvSpPr txBox="1"/>
          <p:nvPr/>
        </p:nvSpPr>
        <p:spPr>
          <a:xfrm>
            <a:off x="279749" y="2595195"/>
            <a:ext cx="11661731" cy="400110"/>
          </a:xfrm>
          <a:prstGeom prst="rect">
            <a:avLst/>
          </a:prstGeom>
          <a:noFill/>
          <a:ln>
            <a:noFill/>
          </a:ln>
        </p:spPr>
        <p:txBody>
          <a:bodyPr wrap="square" rtlCol="0">
            <a:spAutoFit/>
          </a:bodyPr>
          <a:lstStyle/>
          <a:p>
            <a:r>
              <a:rPr lang="en-US" sz="2000" i="1" dirty="0">
                <a:latin typeface="Constantia" panose="02030602050306030303" pitchFamily="18" charset="0"/>
              </a:rPr>
              <a:t>…showing all good faith that they may adorn the doctrine of God our Savior in every respect.</a:t>
            </a:r>
            <a:r>
              <a:rPr lang="en-US" sz="2000" dirty="0">
                <a:latin typeface="Constantia" panose="02030602050306030303" pitchFamily="18" charset="0"/>
              </a:rPr>
              <a:t> </a:t>
            </a:r>
          </a:p>
        </p:txBody>
      </p:sp>
    </p:spTree>
    <p:extLst>
      <p:ext uri="{BB962C8B-B14F-4D97-AF65-F5344CB8AC3E}">
        <p14:creationId xmlns:p14="http://schemas.microsoft.com/office/powerpoint/2010/main" val="320745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815882"/>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adorns God (2:10)</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reveals the reality of God’s grace (2:11-12)</a:t>
            </a:r>
          </a:p>
        </p:txBody>
      </p:sp>
      <p:sp>
        <p:nvSpPr>
          <p:cNvPr id="5" name="TextBox 4">
            <a:extLst>
              <a:ext uri="{FF2B5EF4-FFF2-40B4-BE49-F238E27FC236}">
                <a16:creationId xmlns:a16="http://schemas.microsoft.com/office/drawing/2014/main" id="{7BD1BE03-215E-4A89-BE43-B75999D0E2AD}"/>
              </a:ext>
            </a:extLst>
          </p:cNvPr>
          <p:cNvSpPr txBox="1"/>
          <p:nvPr/>
        </p:nvSpPr>
        <p:spPr>
          <a:xfrm>
            <a:off x="279749" y="3104354"/>
            <a:ext cx="11661731" cy="707886"/>
          </a:xfrm>
          <a:prstGeom prst="rect">
            <a:avLst/>
          </a:prstGeom>
          <a:noFill/>
          <a:ln>
            <a:noFill/>
          </a:ln>
        </p:spPr>
        <p:txBody>
          <a:bodyPr wrap="square" rtlCol="0">
            <a:spAutoFit/>
          </a:bodyPr>
          <a:lstStyle/>
          <a:p>
            <a:pPr algn="just"/>
            <a:r>
              <a:rPr lang="en-US" sz="2000" i="1" dirty="0">
                <a:latin typeface="Constantia" panose="02030602050306030303" pitchFamily="18" charset="0"/>
              </a:rPr>
              <a:t>For the grace of God has appeared, bringing salvation to all men, instructing us to deny ungodliness and worldly desires and to live sensibly, righteously and godly in the present age…</a:t>
            </a:r>
            <a:endParaRPr lang="en-US" sz="2000" dirty="0">
              <a:latin typeface="Constantia" panose="02030602050306030303" pitchFamily="18" charset="0"/>
            </a:endParaRPr>
          </a:p>
        </p:txBody>
      </p:sp>
    </p:spTree>
    <p:extLst>
      <p:ext uri="{BB962C8B-B14F-4D97-AF65-F5344CB8AC3E}">
        <p14:creationId xmlns:p14="http://schemas.microsoft.com/office/powerpoint/2010/main" val="210260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Matthew 10:28-31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04698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onstantia" panose="02030602050306030303" pitchFamily="18" charset="0"/>
                <a:ea typeface="Times New Roman" panose="02020603050405020304" pitchFamily="18" charset="0"/>
              </a:rPr>
              <a:t>28 Do not fear those who kill the body but are unable to kill the soul; but rather fear Him who is able to destroy both soul and body in hell. 29 Are not two sparrows sold for a cent? And yet not one of them will fall to the ground apart from your Father. 30 But the very hairs of your head are all numbered. 31 So do not fear; you are more valuable than many sparrows. </a:t>
            </a:r>
          </a:p>
        </p:txBody>
      </p:sp>
    </p:spTree>
    <p:extLst>
      <p:ext uri="{BB962C8B-B14F-4D97-AF65-F5344CB8AC3E}">
        <p14:creationId xmlns:p14="http://schemas.microsoft.com/office/powerpoint/2010/main" val="213871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815882"/>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adorns God (2:10)</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reveals the reality of God’s grace (2:11-12)</a:t>
            </a:r>
          </a:p>
        </p:txBody>
      </p:sp>
      <p:sp>
        <p:nvSpPr>
          <p:cNvPr id="5" name="TextBox 4">
            <a:extLst>
              <a:ext uri="{FF2B5EF4-FFF2-40B4-BE49-F238E27FC236}">
                <a16:creationId xmlns:a16="http://schemas.microsoft.com/office/drawing/2014/main" id="{7BD1BE03-215E-4A89-BE43-B75999D0E2AD}"/>
              </a:ext>
            </a:extLst>
          </p:cNvPr>
          <p:cNvSpPr txBox="1"/>
          <p:nvPr/>
        </p:nvSpPr>
        <p:spPr>
          <a:xfrm>
            <a:off x="279749" y="3104354"/>
            <a:ext cx="11661731" cy="707886"/>
          </a:xfrm>
          <a:prstGeom prst="rect">
            <a:avLst/>
          </a:prstGeom>
          <a:noFill/>
          <a:ln>
            <a:noFill/>
          </a:ln>
        </p:spPr>
        <p:txBody>
          <a:bodyPr wrap="square" rtlCol="0">
            <a:spAutoFit/>
          </a:bodyPr>
          <a:lstStyle/>
          <a:p>
            <a:pPr algn="just"/>
            <a:r>
              <a:rPr lang="en-US" sz="2000" i="1" dirty="0">
                <a:latin typeface="Constantia" panose="02030602050306030303" pitchFamily="18" charset="0"/>
              </a:rPr>
              <a:t>For the grace of God has appeared, bringing salvation to all men, instructing us to deny ungodliness and worldly desires and to live sensibly, righteously and godly in the present age…</a:t>
            </a:r>
            <a:endParaRPr lang="en-US" sz="2000" dirty="0">
              <a:latin typeface="Constantia" panose="02030602050306030303" pitchFamily="18" charset="0"/>
            </a:endParaRPr>
          </a:p>
        </p:txBody>
      </p:sp>
    </p:spTree>
    <p:extLst>
      <p:ext uri="{BB962C8B-B14F-4D97-AF65-F5344CB8AC3E}">
        <p14:creationId xmlns:p14="http://schemas.microsoft.com/office/powerpoint/2010/main" val="341642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3:3 – “For we also once were…”</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970318"/>
          </a:xfrm>
          <a:prstGeom prst="rect">
            <a:avLst/>
          </a:prstGeom>
          <a:noFill/>
          <a:ln>
            <a:noFill/>
          </a:ln>
        </p:spPr>
        <p:txBody>
          <a:bodyPr wrap="square" rtlCol="0">
            <a:spAutoFit/>
          </a:bodyPr>
          <a:lstStyle/>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foolish ourselves </a:t>
            </a:r>
            <a:r>
              <a:rPr lang="en-US" sz="2800" dirty="0">
                <a:effectLst/>
                <a:latin typeface="Calibri" panose="020F0502020204030204" pitchFamily="34" charset="0"/>
                <a:ea typeface="Calibri" panose="020F0502020204030204" pitchFamily="34" charset="0"/>
                <a:cs typeface="Calibri" panose="020F0502020204030204" pitchFamily="34" charset="0"/>
              </a:rPr>
              <a:t> - We lacked spiritual understanding and discernment.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disobedient</a:t>
            </a:r>
            <a:r>
              <a:rPr lang="en-US" sz="2800" dirty="0">
                <a:effectLst/>
                <a:latin typeface="Calibri" panose="020F0502020204030204" pitchFamily="34" charset="0"/>
                <a:ea typeface="Calibri" panose="020F0502020204030204" pitchFamily="34" charset="0"/>
                <a:cs typeface="Calibri" panose="020F0502020204030204" pitchFamily="34" charset="0"/>
              </a:rPr>
              <a:t> - We were unwilling to follow the ways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deceived </a:t>
            </a:r>
            <a:r>
              <a:rPr lang="en-US" sz="2800" dirty="0">
                <a:effectLst/>
                <a:latin typeface="Calibri" panose="020F0502020204030204" pitchFamily="34" charset="0"/>
                <a:ea typeface="Calibri" panose="020F0502020204030204" pitchFamily="34" charset="0"/>
                <a:cs typeface="Calibri" panose="020F0502020204030204" pitchFamily="34" charset="0"/>
              </a:rPr>
              <a:t> - We were led away by the world, the flesh and the devil.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enslaved to various lusts and pleasures</a:t>
            </a:r>
            <a:r>
              <a:rPr lang="en-US" sz="2800" dirty="0">
                <a:effectLst/>
                <a:latin typeface="Calibri" panose="020F0502020204030204" pitchFamily="34" charset="0"/>
                <a:ea typeface="Calibri" panose="020F0502020204030204" pitchFamily="34" charset="0"/>
                <a:cs typeface="Calibri" panose="020F0502020204030204" pitchFamily="34" charset="0"/>
              </a:rPr>
              <a:t> - We were in bondage to your sinful, self-centered desires.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spending our life in malice and envy</a:t>
            </a:r>
            <a:r>
              <a:rPr lang="en-US" sz="2800" dirty="0">
                <a:effectLst/>
                <a:latin typeface="Calibri" panose="020F0502020204030204" pitchFamily="34" charset="0"/>
                <a:ea typeface="Calibri" panose="020F0502020204030204" pitchFamily="34" charset="0"/>
                <a:cs typeface="Calibri" panose="020F0502020204030204" pitchFamily="34" charset="0"/>
              </a:rPr>
              <a:t> - We were seeking to harm others who came across your path.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hateful</a:t>
            </a:r>
            <a:r>
              <a:rPr lang="en-US" sz="2800" dirty="0">
                <a:effectLst/>
                <a:latin typeface="Calibri" panose="020F0502020204030204" pitchFamily="34" charset="0"/>
                <a:ea typeface="Calibri" panose="020F0502020204030204" pitchFamily="34" charset="0"/>
                <a:cs typeface="Calibri" panose="020F0502020204030204" pitchFamily="34" charset="0"/>
              </a:rPr>
              <a:t>  - We possessed a spirit of hate and bitterness.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i="1" dirty="0">
                <a:effectLst/>
                <a:latin typeface="Calibri" panose="020F0502020204030204" pitchFamily="34" charset="0"/>
                <a:ea typeface="Calibri" panose="020F0502020204030204" pitchFamily="34" charset="0"/>
                <a:cs typeface="Calibri" panose="020F0502020204030204" pitchFamily="34" charset="0"/>
              </a:rPr>
              <a:t>hating one another</a:t>
            </a:r>
            <a:r>
              <a:rPr lang="en-US" sz="2800" dirty="0">
                <a:effectLst/>
                <a:latin typeface="Calibri" panose="020F0502020204030204" pitchFamily="34" charset="0"/>
                <a:ea typeface="Calibri" panose="020F0502020204030204" pitchFamily="34" charset="0"/>
                <a:cs typeface="Calibri" panose="020F0502020204030204" pitchFamily="34" charset="0"/>
              </a:rPr>
              <a:t> – We had a practice of hate and bitterness.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19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2246769"/>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adorns God (2:10)</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reveals the reality of God’s grace (2:11-12)</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the ultimate goal of the believer (2:14)</a:t>
            </a:r>
          </a:p>
        </p:txBody>
      </p:sp>
      <p:sp>
        <p:nvSpPr>
          <p:cNvPr id="5" name="TextBox 4">
            <a:extLst>
              <a:ext uri="{FF2B5EF4-FFF2-40B4-BE49-F238E27FC236}">
                <a16:creationId xmlns:a16="http://schemas.microsoft.com/office/drawing/2014/main" id="{7BD1BE03-215E-4A89-BE43-B75999D0E2AD}"/>
              </a:ext>
            </a:extLst>
          </p:cNvPr>
          <p:cNvSpPr txBox="1"/>
          <p:nvPr/>
        </p:nvSpPr>
        <p:spPr>
          <a:xfrm>
            <a:off x="279749" y="3561555"/>
            <a:ext cx="11661731" cy="707886"/>
          </a:xfrm>
          <a:prstGeom prst="rect">
            <a:avLst/>
          </a:prstGeom>
          <a:noFill/>
          <a:ln>
            <a:noFill/>
          </a:ln>
        </p:spPr>
        <p:txBody>
          <a:bodyPr wrap="square" rtlCol="0">
            <a:spAutoFit/>
          </a:bodyPr>
          <a:lstStyle/>
          <a:p>
            <a:pPr algn="just"/>
            <a:r>
              <a:rPr lang="en-US" sz="2000" dirty="0">
                <a:latin typeface="Constantia" panose="02030602050306030303" pitchFamily="18" charset="0"/>
              </a:rPr>
              <a:t>[Jesus]...</a:t>
            </a:r>
            <a:r>
              <a:rPr lang="en-US" sz="2000" i="1" dirty="0">
                <a:latin typeface="Constantia" panose="02030602050306030303" pitchFamily="18" charset="0"/>
              </a:rPr>
              <a:t>who gave Himself for us, that He might redeem us from every lawless deed and purify for Himself a people for His own possession, zealous for good deeds.</a:t>
            </a:r>
            <a:endParaRPr lang="en-US" sz="2000" dirty="0">
              <a:latin typeface="Constantia" panose="02030602050306030303" pitchFamily="18" charset="0"/>
            </a:endParaRPr>
          </a:p>
        </p:txBody>
      </p:sp>
    </p:spTree>
    <p:extLst>
      <p:ext uri="{BB962C8B-B14F-4D97-AF65-F5344CB8AC3E}">
        <p14:creationId xmlns:p14="http://schemas.microsoft.com/office/powerpoint/2010/main" val="160011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5:25-27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04698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onstantia" panose="02030602050306030303" pitchFamily="18" charset="0"/>
                <a:ea typeface="Times New Roman" panose="02020603050405020304" pitchFamily="18" charset="0"/>
              </a:rPr>
              <a:t>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p>
        </p:txBody>
      </p:sp>
    </p:spTree>
    <p:extLst>
      <p:ext uri="{BB962C8B-B14F-4D97-AF65-F5344CB8AC3E}">
        <p14:creationId xmlns:p14="http://schemas.microsoft.com/office/powerpoint/2010/main" val="80328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2677656"/>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adorns God (2:10)</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reveals the reality of God’s grace (2:11-12)</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the ultimate goal of the believer (2:14)</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to be the concern of every believer (3:8)</a:t>
            </a:r>
          </a:p>
        </p:txBody>
      </p:sp>
      <p:sp>
        <p:nvSpPr>
          <p:cNvPr id="5" name="TextBox 4">
            <a:extLst>
              <a:ext uri="{FF2B5EF4-FFF2-40B4-BE49-F238E27FC236}">
                <a16:creationId xmlns:a16="http://schemas.microsoft.com/office/drawing/2014/main" id="{7BD1BE03-215E-4A89-BE43-B75999D0E2AD}"/>
              </a:ext>
            </a:extLst>
          </p:cNvPr>
          <p:cNvSpPr txBox="1"/>
          <p:nvPr/>
        </p:nvSpPr>
        <p:spPr>
          <a:xfrm>
            <a:off x="279749" y="3966803"/>
            <a:ext cx="11661731" cy="707886"/>
          </a:xfrm>
          <a:prstGeom prst="rect">
            <a:avLst/>
          </a:prstGeom>
          <a:noFill/>
          <a:ln>
            <a:noFill/>
          </a:ln>
        </p:spPr>
        <p:txBody>
          <a:bodyPr wrap="square" rtlCol="0">
            <a:spAutoFit/>
          </a:bodyPr>
          <a:lstStyle/>
          <a:p>
            <a:pPr algn="just"/>
            <a:r>
              <a:rPr lang="en-US" sz="2000" i="1" dirty="0">
                <a:latin typeface="Constantia" panose="02030602050306030303" pitchFamily="18" charset="0"/>
              </a:rPr>
              <a:t>This is a trustworthy statement; and concerning these things I want you to speak confidently, so that those who have believed God may be careful to engage in good deeds.</a:t>
            </a:r>
            <a:endParaRPr lang="en-US" sz="2000" dirty="0">
              <a:latin typeface="Constantia" panose="02030602050306030303" pitchFamily="18" charset="0"/>
            </a:endParaRPr>
          </a:p>
        </p:txBody>
      </p:sp>
    </p:spTree>
    <p:extLst>
      <p:ext uri="{BB962C8B-B14F-4D97-AF65-F5344CB8AC3E}">
        <p14:creationId xmlns:p14="http://schemas.microsoft.com/office/powerpoint/2010/main" val="3453501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‘So What’ of Titus</a:t>
            </a:r>
          </a:p>
          <a:p>
            <a:pPr algn="ctr"/>
            <a:r>
              <a:rPr lang="en-US" sz="2800" i="1" dirty="0">
                <a:latin typeface="Avenir Next LT Pro" panose="020B0504020202020204" pitchFamily="34" charset="0"/>
              </a:rPr>
              <a:t>Conclusion</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May 30, 2021 - PM</a:t>
            </a:r>
          </a:p>
        </p:txBody>
      </p:sp>
    </p:spTree>
    <p:extLst>
      <p:ext uri="{BB962C8B-B14F-4D97-AF65-F5344CB8AC3E}">
        <p14:creationId xmlns:p14="http://schemas.microsoft.com/office/powerpoint/2010/main" val="374863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“Good Deeds”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693866"/>
          </a:xfrm>
          <a:prstGeom prst="rect">
            <a:avLst/>
          </a:prstGeom>
          <a:noFill/>
          <a:ln>
            <a:noFill/>
          </a:ln>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1:16 - </a:t>
            </a:r>
            <a:r>
              <a:rPr lang="en-US" sz="2700" i="1" dirty="0">
                <a:effectLst/>
                <a:latin typeface="Calibri" panose="020F0502020204030204" pitchFamily="34" charset="0"/>
                <a:ea typeface="Calibri" panose="020F0502020204030204" pitchFamily="34" charset="0"/>
                <a:cs typeface="Calibri" panose="020F0502020204030204" pitchFamily="34" charset="0"/>
              </a:rPr>
              <a:t>They profess to know God, but by their deeds they deny Him, being detestable and disobedient, and worthless for any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a:t>
            </a:r>
            <a:r>
              <a:rPr lang="en-US" sz="2700" i="1" dirty="0">
                <a:effectLst/>
                <a:latin typeface="Calibri" panose="020F0502020204030204" pitchFamily="34" charset="0"/>
                <a:ea typeface="Calibri" panose="020F0502020204030204" pitchFamily="34" charset="0"/>
                <a:cs typeface="Calibri" panose="020F0502020204030204" pitchFamily="34"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2:7 - </a:t>
            </a:r>
            <a:r>
              <a:rPr lang="en-US" sz="2700" i="1" dirty="0">
                <a:effectLst/>
                <a:latin typeface="Calibri" panose="020F0502020204030204" pitchFamily="34" charset="0"/>
                <a:ea typeface="Calibri" panose="020F0502020204030204" pitchFamily="34" charset="0"/>
                <a:cs typeface="Calibri" panose="020F0502020204030204" pitchFamily="34" charset="0"/>
              </a:rPr>
              <a:t>in all things show yourself to be an example of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deeds</a:t>
            </a:r>
            <a:r>
              <a:rPr lang="en-US" sz="2700" dirty="0">
                <a:effectLst/>
                <a:latin typeface="Calibri" panose="020F0502020204030204" pitchFamily="34" charset="0"/>
                <a:ea typeface="Calibri" panose="020F0502020204030204" pitchFamily="34" charset="0"/>
                <a:cs typeface="Calibri" panose="020F0502020204030204" pitchFamily="34"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2:14 - </a:t>
            </a:r>
            <a:r>
              <a:rPr lang="en-US" sz="2700" i="1" dirty="0">
                <a:effectLst/>
                <a:latin typeface="Calibri" panose="020F0502020204030204" pitchFamily="34" charset="0"/>
                <a:ea typeface="Calibri" panose="020F0502020204030204" pitchFamily="34" charset="0"/>
                <a:cs typeface="Calibri" panose="020F0502020204030204" pitchFamily="34" charset="0"/>
              </a:rPr>
              <a:t>who gave Himself for us, that He might redeem us from every lawless deed and purify for Himself a people for His own possession, zealous for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deeds</a:t>
            </a:r>
            <a:r>
              <a:rPr lang="en-US" sz="2700" i="1" dirty="0">
                <a:effectLst/>
                <a:latin typeface="Calibri" panose="020F0502020204030204" pitchFamily="34" charset="0"/>
                <a:ea typeface="Calibri" panose="020F0502020204030204" pitchFamily="34" charset="0"/>
                <a:cs typeface="Calibri" panose="020F0502020204030204" pitchFamily="34"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3:1 - </a:t>
            </a:r>
            <a:r>
              <a:rPr lang="en-US" sz="2700" i="1" dirty="0">
                <a:effectLst/>
                <a:latin typeface="Calibri" panose="020F0502020204030204" pitchFamily="34" charset="0"/>
                <a:ea typeface="Calibri" panose="020F0502020204030204" pitchFamily="34" charset="0"/>
                <a:cs typeface="Calibri" panose="020F0502020204030204" pitchFamily="34" charset="0"/>
              </a:rPr>
              <a:t>Remind them to be subject to rulers, to authorities, to be obedient, to be ready for every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a:t>
            </a:r>
            <a:r>
              <a:rPr lang="en-US" sz="2700" i="1" dirty="0">
                <a:effectLst/>
                <a:latin typeface="Calibri" panose="020F0502020204030204" pitchFamily="34" charset="0"/>
                <a:ea typeface="Calibri" panose="020F0502020204030204" pitchFamily="34" charset="0"/>
                <a:cs typeface="Calibri" panose="020F0502020204030204" pitchFamily="34"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3:8 - </a:t>
            </a:r>
            <a:r>
              <a:rPr lang="en-US" sz="2700" i="1" dirty="0">
                <a:effectLst/>
                <a:latin typeface="Calibri" panose="020F0502020204030204" pitchFamily="34" charset="0"/>
                <a:ea typeface="Calibri" panose="020F0502020204030204" pitchFamily="34" charset="0"/>
                <a:cs typeface="Calibri" panose="020F0502020204030204" pitchFamily="34" charset="0"/>
              </a:rPr>
              <a:t>This is a trustworthy statement; and concerning these things I want you to speak confidently, so that those who have believed God may be careful to engage in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deeds</a:t>
            </a:r>
            <a:r>
              <a:rPr lang="en-US" sz="2700" i="1" dirty="0">
                <a:effectLst/>
                <a:latin typeface="Calibri" panose="020F0502020204030204" pitchFamily="34" charset="0"/>
                <a:ea typeface="Calibri" panose="020F0502020204030204" pitchFamily="34" charset="0"/>
                <a:cs typeface="Calibri" panose="020F0502020204030204" pitchFamily="34"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700" dirty="0">
                <a:effectLst/>
                <a:latin typeface="Calibri" panose="020F0502020204030204" pitchFamily="34" charset="0"/>
                <a:ea typeface="Calibri" panose="020F0502020204030204" pitchFamily="34" charset="0"/>
                <a:cs typeface="Calibri" panose="020F0502020204030204" pitchFamily="34" charset="0"/>
              </a:rPr>
              <a:t>Titus 3:14 - </a:t>
            </a:r>
            <a:r>
              <a:rPr lang="en-US" sz="2700" i="1" dirty="0">
                <a:effectLst/>
                <a:latin typeface="Calibri" panose="020F0502020204030204" pitchFamily="34" charset="0"/>
                <a:ea typeface="Calibri" panose="020F0502020204030204" pitchFamily="34" charset="0"/>
                <a:cs typeface="Calibri" panose="020F0502020204030204" pitchFamily="34" charset="0"/>
              </a:rPr>
              <a:t>And let our people also learn to engage in </a:t>
            </a:r>
            <a:r>
              <a:rPr lang="en-US" sz="2700" b="1" i="1" dirty="0">
                <a:effectLst/>
                <a:latin typeface="Calibri" panose="020F0502020204030204" pitchFamily="34" charset="0"/>
                <a:ea typeface="Calibri" panose="020F0502020204030204" pitchFamily="34" charset="0"/>
                <a:cs typeface="Calibri" panose="020F0502020204030204" pitchFamily="34" charset="0"/>
              </a:rPr>
              <a:t>good deeds</a:t>
            </a:r>
            <a:r>
              <a:rPr lang="en-US" sz="2700" i="1" dirty="0">
                <a:effectLst/>
                <a:latin typeface="Calibri" panose="020F0502020204030204" pitchFamily="34" charset="0"/>
                <a:ea typeface="Calibri" panose="020F0502020204030204" pitchFamily="34" charset="0"/>
                <a:cs typeface="Calibri" panose="020F0502020204030204" pitchFamily="34" charset="0"/>
              </a:rPr>
              <a:t> to meet pressing needs, that they may not be unfruitful.</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The 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707886"/>
          </a:xfrm>
          <a:prstGeom prst="rect">
            <a:avLst/>
          </a:prstGeom>
          <a:noFill/>
          <a:ln>
            <a:noFill/>
          </a:ln>
        </p:spPr>
        <p:txBody>
          <a:bodyPr wrap="square" rtlCol="0">
            <a:spAutoFit/>
          </a:bodyPr>
          <a:lstStyle/>
          <a:p>
            <a:pPr algn="ctr"/>
            <a:r>
              <a:rPr lang="en-US" sz="4000" b="1" dirty="0">
                <a:latin typeface="Abadi" panose="020B0604020104020204" pitchFamily="34" charset="0"/>
              </a:rPr>
              <a:t>“Believers are to live transformed (or holy) lives.” </a:t>
            </a:r>
            <a:endParaRPr lang="en-US" sz="4000" dirty="0">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5:20-6:2, 11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78313"/>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onstantia" panose="02030602050306030303" pitchFamily="18" charset="0"/>
                <a:ea typeface="Times New Roman" panose="02020603050405020304" pitchFamily="18" charset="0"/>
              </a:rPr>
              <a:t>20 The Law came in so that the transgression would increase; but where sin increased, grace abounded all the more, 21 so that, as sin reigned in death, even so grace would reign through righteousness to eternal life through Jesus Christ our Lord. </a:t>
            </a:r>
            <a:r>
              <a:rPr lang="en-US" sz="3600" b="1" i="1" dirty="0">
                <a:effectLst/>
                <a:latin typeface="Constantia" panose="02030602050306030303" pitchFamily="18" charset="0"/>
                <a:ea typeface="Times New Roman" panose="02020603050405020304" pitchFamily="18" charset="0"/>
              </a:rPr>
              <a:t>6:1 What shall we say then? Are we to continue in sin so that grace may increase? </a:t>
            </a:r>
            <a:r>
              <a:rPr lang="en-US" sz="3600" i="1" dirty="0">
                <a:effectLst/>
                <a:latin typeface="Constantia" panose="02030602050306030303" pitchFamily="18" charset="0"/>
                <a:ea typeface="Times New Roman" panose="02020603050405020304" pitchFamily="18" charset="0"/>
              </a:rPr>
              <a:t>2 May it never be! How shall we who died to sin still live in it? </a:t>
            </a:r>
          </a:p>
          <a:p>
            <a:pPr marL="0" marR="0" algn="just">
              <a:spcBef>
                <a:spcPts val="0"/>
              </a:spcBef>
              <a:spcAft>
                <a:spcPts val="0"/>
              </a:spcAft>
            </a:pPr>
            <a:r>
              <a:rPr lang="en-US" sz="3600" i="1" dirty="0">
                <a:effectLst/>
                <a:latin typeface="Constantia" panose="02030602050306030303" pitchFamily="18" charset="0"/>
                <a:ea typeface="Times New Roman" panose="02020603050405020304" pitchFamily="18" charset="0"/>
              </a:rPr>
              <a:t>…11 Even so consider yourselves to be dead to sin, but alive to God in Christ Jesus. </a:t>
            </a:r>
          </a:p>
        </p:txBody>
      </p:sp>
    </p:spTree>
    <p:extLst>
      <p:ext uri="{BB962C8B-B14F-4D97-AF65-F5344CB8AC3E}">
        <p14:creationId xmlns:p14="http://schemas.microsoft.com/office/powerpoint/2010/main" val="43143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23220"/>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endParaRPr lang="en-US" sz="2800" i="1" dirty="0">
              <a:latin typeface="Abadi" panose="020B06040201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D1BE03-215E-4A89-BE43-B75999D0E2AD}"/>
              </a:ext>
            </a:extLst>
          </p:cNvPr>
          <p:cNvSpPr txBox="1"/>
          <p:nvPr/>
        </p:nvSpPr>
        <p:spPr>
          <a:xfrm>
            <a:off x="276284" y="1750979"/>
            <a:ext cx="11661731" cy="707886"/>
          </a:xfrm>
          <a:prstGeom prst="rect">
            <a:avLst/>
          </a:prstGeom>
          <a:noFill/>
          <a:ln>
            <a:noFill/>
          </a:ln>
        </p:spPr>
        <p:txBody>
          <a:bodyPr wrap="square" rtlCol="0">
            <a:spAutoFit/>
          </a:bodyPr>
          <a:lstStyle/>
          <a:p>
            <a:pPr algn="just"/>
            <a:r>
              <a:rPr lang="en-US" sz="2000" i="1" dirty="0">
                <a:latin typeface="Constantia" panose="02030602050306030303" pitchFamily="18" charset="0"/>
              </a:rPr>
              <a:t>They profess to know God, but by their deeds they deny Him, being detestable and disobedient, and worthless for any good deed.</a:t>
            </a:r>
            <a:endParaRPr lang="en-US" sz="2000" dirty="0">
              <a:latin typeface="Constantia" panose="02030602050306030303" pitchFamily="18" charset="0"/>
            </a:endParaRPr>
          </a:p>
        </p:txBody>
      </p:sp>
    </p:spTree>
    <p:extLst>
      <p:ext uri="{BB962C8B-B14F-4D97-AF65-F5344CB8AC3E}">
        <p14:creationId xmlns:p14="http://schemas.microsoft.com/office/powerpoint/2010/main" val="232212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John 2:4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569660"/>
          </a:xfrm>
          <a:prstGeom prst="rect">
            <a:avLst/>
          </a:prstGeom>
          <a:noFill/>
          <a:ln>
            <a:noFill/>
          </a:ln>
        </p:spPr>
        <p:txBody>
          <a:bodyPr wrap="square" rtlCol="0">
            <a:spAutoFit/>
          </a:bodyPr>
          <a:lstStyle/>
          <a:p>
            <a:pPr marL="0" marR="0" algn="just">
              <a:spcBef>
                <a:spcPts val="0"/>
              </a:spcBef>
              <a:spcAft>
                <a:spcPts val="0"/>
              </a:spcAft>
            </a:pPr>
            <a:r>
              <a:rPr lang="en-US" sz="3200" b="1" i="1" dirty="0">
                <a:effectLst/>
                <a:latin typeface="Constantia" panose="02030602050306030303" pitchFamily="18" charset="0"/>
                <a:ea typeface="Times New Roman" panose="02020603050405020304" pitchFamily="18" charset="0"/>
              </a:rPr>
              <a:t>The one who says, 'I have come to know Him,' and does not keep His commandments, is a liar, and the truth is not in him.</a:t>
            </a:r>
            <a:endParaRPr lang="en-US" sz="3200" i="1" dirty="0">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199560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3:5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077218"/>
          </a:xfrm>
          <a:prstGeom prst="rect">
            <a:avLst/>
          </a:prstGeom>
          <a:noFill/>
          <a:ln>
            <a:noFill/>
          </a:ln>
        </p:spPr>
        <p:txBody>
          <a:bodyPr wrap="square" rtlCol="0">
            <a:spAutoFit/>
          </a:bodyPr>
          <a:lstStyle/>
          <a:p>
            <a:pPr marL="0" marR="0" algn="just">
              <a:spcBef>
                <a:spcPts val="0"/>
              </a:spcBef>
              <a:spcAft>
                <a:spcPts val="0"/>
              </a:spcAft>
            </a:pPr>
            <a:r>
              <a:rPr lang="en-US" sz="3200" b="1" i="1" dirty="0">
                <a:effectLst/>
                <a:latin typeface="Constantia" panose="02030602050306030303" pitchFamily="18" charset="0"/>
                <a:ea typeface="Times New Roman" panose="02020603050405020304" pitchFamily="18" charset="0"/>
              </a:rPr>
              <a:t>[God] saved us, not on the basis of deeds which we have done in righteousness, but according to His mercy.</a:t>
            </a:r>
            <a:r>
              <a:rPr lang="en-US" sz="3200" dirty="0">
                <a:effectLst/>
                <a:latin typeface="Constantia" panose="02030602050306030303" pitchFamily="18" charset="0"/>
                <a:ea typeface="Times New Roman" panose="02020603050405020304" pitchFamily="18" charset="0"/>
              </a:rPr>
              <a:t> </a:t>
            </a:r>
            <a:endParaRPr lang="en-US" sz="3200" i="1" dirty="0">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4214123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6:9-11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b="1" i="1" dirty="0">
                <a:effectLst/>
                <a:latin typeface="Constantia" panose="02030602050306030303" pitchFamily="18" charset="0"/>
                <a:ea typeface="Times New Roman" panose="02020603050405020304" pitchFamily="18" charset="0"/>
              </a:rPr>
              <a:t>9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 11 Such were some of you; but you were washed, but you were sanctified, but you were justified in the name of the Lord Jesus Christ and in the Spirit of our God. </a:t>
            </a:r>
          </a:p>
        </p:txBody>
      </p:sp>
    </p:spTree>
    <p:extLst>
      <p:ext uri="{BB962C8B-B14F-4D97-AF65-F5344CB8AC3E}">
        <p14:creationId xmlns:p14="http://schemas.microsoft.com/office/powerpoint/2010/main" val="283177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Living Transformed Lives</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954107"/>
          </a:xfrm>
          <a:prstGeom prst="rect">
            <a:avLst/>
          </a:prstGeom>
          <a:noFill/>
          <a:ln>
            <a:noFill/>
          </a:ln>
        </p:spPr>
        <p:txBody>
          <a:bodyPr wrap="square" rtlCol="0">
            <a:spAutoFit/>
          </a:bodyPr>
          <a:lstStyle/>
          <a:p>
            <a:pPr marL="571500" indent="-571500" algn="just">
              <a:buFont typeface="+mj-lt"/>
              <a:buAutoNum type="romanUcPeriod"/>
            </a:pPr>
            <a:r>
              <a:rPr lang="en-US" sz="2800" b="1" dirty="0">
                <a:latin typeface="Abadi" panose="020B0604020104020204" pitchFamily="34" charset="0"/>
              </a:rPr>
              <a:t>A transformed life is consistent with a believer’s profession (1:16)</a:t>
            </a:r>
          </a:p>
          <a:p>
            <a:pPr marL="571500" indent="-571500" algn="just">
              <a:buFont typeface="+mj-lt"/>
              <a:buAutoNum type="romanUcPeriod"/>
            </a:pPr>
            <a:r>
              <a:rPr lang="en-US" sz="2800" b="1" dirty="0">
                <a:latin typeface="Abadi" panose="020B0604020104020204" pitchFamily="34" charset="0"/>
                <a:cs typeface="Calibri" panose="020F0502020204030204" pitchFamily="34" charset="0"/>
              </a:rPr>
              <a:t>A transformed life is fitting for sound doctrine (2:1)</a:t>
            </a:r>
            <a:endParaRPr lang="en-US" sz="2800" dirty="0">
              <a:latin typeface="Abadi" panose="020B06040201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D1BE03-215E-4A89-BE43-B75999D0E2AD}"/>
              </a:ext>
            </a:extLst>
          </p:cNvPr>
          <p:cNvSpPr txBox="1"/>
          <p:nvPr/>
        </p:nvSpPr>
        <p:spPr>
          <a:xfrm>
            <a:off x="276284" y="2280913"/>
            <a:ext cx="11661731" cy="400110"/>
          </a:xfrm>
          <a:prstGeom prst="rect">
            <a:avLst/>
          </a:prstGeom>
          <a:noFill/>
          <a:ln>
            <a:noFill/>
          </a:ln>
        </p:spPr>
        <p:txBody>
          <a:bodyPr wrap="square" rtlCol="0">
            <a:spAutoFit/>
          </a:bodyPr>
          <a:lstStyle/>
          <a:p>
            <a:pPr algn="just"/>
            <a:r>
              <a:rPr lang="en-US" sz="2000" i="1" dirty="0">
                <a:latin typeface="Constantia" panose="02030602050306030303" pitchFamily="18" charset="0"/>
              </a:rPr>
              <a:t>Speak the things which are fitting for sound doctrine. </a:t>
            </a:r>
            <a:endParaRPr lang="en-US" sz="2000" dirty="0">
              <a:latin typeface="Constantia" panose="02030602050306030303" pitchFamily="18" charset="0"/>
            </a:endParaRPr>
          </a:p>
        </p:txBody>
      </p:sp>
    </p:spTree>
    <p:extLst>
      <p:ext uri="{BB962C8B-B14F-4D97-AF65-F5344CB8AC3E}">
        <p14:creationId xmlns:p14="http://schemas.microsoft.com/office/powerpoint/2010/main" val="175637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3913</TotalTime>
  <Words>1368</Words>
  <Application>Microsoft Office PowerPoint</Application>
  <PresentationFormat>Widescreen</PresentationFormat>
  <Paragraphs>107</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Abadi</vt:lpstr>
      <vt:lpstr>Agency FB</vt:lpstr>
      <vt:lpstr>Arial</vt:lpstr>
      <vt:lpstr>Avenir Next LT Pro</vt:lpstr>
      <vt:lpstr>Bookman Old Style</vt:lpstr>
      <vt:lpstr>Calibri</vt:lpstr>
      <vt:lpstr>Constantia</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65</cp:revision>
  <dcterms:created xsi:type="dcterms:W3CDTF">2020-08-29T16:37:12Z</dcterms:created>
  <dcterms:modified xsi:type="dcterms:W3CDTF">2021-05-29T16:01:34Z</dcterms:modified>
</cp:coreProperties>
</file>